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60" r:id="rId3"/>
    <p:sldId id="271" r:id="rId4"/>
    <p:sldId id="262" r:id="rId5"/>
    <p:sldId id="268" r:id="rId6"/>
    <p:sldId id="267" r:id="rId7"/>
    <p:sldId id="265" r:id="rId8"/>
    <p:sldId id="264" r:id="rId9"/>
    <p:sldId id="26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262"/>
    <a:srgbClr val="7D7D7D"/>
    <a:srgbClr val="9B9B9B"/>
    <a:srgbClr val="586EA6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B868252-1E8B-468A-8F94-19082EEE08A3}"/>
              </a:ext>
            </a:extLst>
          </p:cNvPr>
          <p:cNvSpPr/>
          <p:nvPr/>
        </p:nvSpPr>
        <p:spPr>
          <a:xfrm>
            <a:off x="7076049" y="1572494"/>
            <a:ext cx="486468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2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mundial</a:t>
            </a:r>
          </a:p>
          <a:p>
            <a:pPr algn="ctr"/>
            <a:r>
              <a:rPr lang="es-ES" sz="52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 clima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E340777-8C60-4A7B-8DC2-EB5509412BA8}"/>
              </a:ext>
            </a:extLst>
          </p:cNvPr>
          <p:cNvCxnSpPr>
            <a:cxnSpLocks/>
          </p:cNvCxnSpPr>
          <p:nvPr/>
        </p:nvCxnSpPr>
        <p:spPr>
          <a:xfrm>
            <a:off x="7262725" y="3530989"/>
            <a:ext cx="450702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C840809-50F9-45F5-92EA-286817876FBB}"/>
              </a:ext>
            </a:extLst>
          </p:cNvPr>
          <p:cNvSpPr txBox="1"/>
          <p:nvPr/>
        </p:nvSpPr>
        <p:spPr>
          <a:xfrm>
            <a:off x="8861279" y="4738518"/>
            <a:ext cx="2968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Carlos Castellanos Mateo</a:t>
            </a:r>
          </a:p>
          <a:p>
            <a:pPr algn="r"/>
            <a:r>
              <a:rPr lang="es-ES" dirty="0"/>
              <a:t>José Manuel Pinto Lozano</a:t>
            </a:r>
          </a:p>
          <a:p>
            <a:pPr algn="r"/>
            <a:r>
              <a:rPr lang="es-ES" dirty="0"/>
              <a:t>Arturo Aguirre Calvo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957FC4-A921-4B60-92CF-8AE9CBFFE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62438" y="1330346"/>
            <a:ext cx="6191740" cy="3869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34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576775" y="1035352"/>
            <a:ext cx="108996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655149" y="317270"/>
            <a:ext cx="37313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Preguntas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98E8D5-E9CC-427C-A2CB-6C0B4AB2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79509" y="1881930"/>
            <a:ext cx="3094140" cy="30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6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576775" y="1035352"/>
            <a:ext cx="108996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646760" y="317269"/>
            <a:ext cx="37313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4B15F8-CA89-4D92-BCAA-B4D78BFA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" t="4480" r="2230" b="4340"/>
          <a:stretch/>
        </p:blipFill>
        <p:spPr>
          <a:xfrm>
            <a:off x="304801" y="2986481"/>
            <a:ext cx="5354973" cy="273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9809E2-F186-4DE1-90E4-96BCFDD6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240"/>
            <a:ext cx="5721292" cy="2860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28F3E26-3116-4406-9ADB-4B0EFCC52714}"/>
              </a:ext>
            </a:extLst>
          </p:cNvPr>
          <p:cNvSpPr/>
          <p:nvPr/>
        </p:nvSpPr>
        <p:spPr>
          <a:xfrm>
            <a:off x="7280246" y="4628672"/>
            <a:ext cx="3352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Temperatura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48D767-6B9A-4FF4-AC2E-93E566FECDE7}"/>
              </a:ext>
            </a:extLst>
          </p:cNvPr>
          <p:cNvSpPr/>
          <p:nvPr/>
        </p:nvSpPr>
        <p:spPr>
          <a:xfrm>
            <a:off x="1232453" y="2229419"/>
            <a:ext cx="342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Precipitaciones</a:t>
            </a:r>
          </a:p>
        </p:txBody>
      </p:sp>
    </p:spTree>
    <p:extLst>
      <p:ext uri="{BB962C8B-B14F-4D97-AF65-F5344CB8AC3E}">
        <p14:creationId xmlns:p14="http://schemas.microsoft.com/office/powerpoint/2010/main" val="59455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576775" y="1035352"/>
            <a:ext cx="108996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655149" y="317270"/>
            <a:ext cx="37313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C4E25A-522F-4759-B196-06DFC0A8D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40"/>
          <a:stretch/>
        </p:blipFill>
        <p:spPr>
          <a:xfrm>
            <a:off x="2520809" y="1444488"/>
            <a:ext cx="7106642" cy="442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45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EBAAB4B-01B2-455D-A75D-DD20BEE3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515" y="361674"/>
            <a:ext cx="6385094" cy="2918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D67937-CB13-4C34-ACAA-A7DF0024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024" y="2879664"/>
            <a:ext cx="6417952" cy="297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5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8E7646-F08B-427E-BE70-ABE65DD9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374" y="361674"/>
            <a:ext cx="4029705" cy="3703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36022C-9DA0-4EA1-A5A7-300212F7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13" y="2158519"/>
            <a:ext cx="4419436" cy="3780887"/>
          </a:xfrm>
          <a:prstGeom prst="rect">
            <a:avLst/>
          </a:prstGeom>
        </p:spPr>
      </p:pic>
      <p:sp>
        <p:nvSpPr>
          <p:cNvPr id="8" name="Círculo: vacío 7">
            <a:extLst>
              <a:ext uri="{FF2B5EF4-FFF2-40B4-BE49-F238E27FC236}">
                <a16:creationId xmlns:a16="http://schemas.microsoft.com/office/drawing/2014/main" id="{C716E7A1-1939-41C5-928C-BA6902E1B5D1}"/>
              </a:ext>
            </a:extLst>
          </p:cNvPr>
          <p:cNvSpPr/>
          <p:nvPr/>
        </p:nvSpPr>
        <p:spPr>
          <a:xfrm>
            <a:off x="2506242" y="2008811"/>
            <a:ext cx="2952519" cy="1382086"/>
          </a:xfrm>
          <a:prstGeom prst="donut">
            <a:avLst>
              <a:gd name="adj" fmla="val 2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8A1B6B-534F-4C38-A628-BA101E68CF07}"/>
              </a:ext>
            </a:extLst>
          </p:cNvPr>
          <p:cNvSpPr/>
          <p:nvPr/>
        </p:nvSpPr>
        <p:spPr>
          <a:xfrm>
            <a:off x="3106127" y="1466021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NA</a:t>
            </a:r>
          </a:p>
        </p:txBody>
      </p:sp>
    </p:spTree>
    <p:extLst>
      <p:ext uri="{BB962C8B-B14F-4D97-AF65-F5344CB8AC3E}">
        <p14:creationId xmlns:p14="http://schemas.microsoft.com/office/powerpoint/2010/main" val="607919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7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28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1526139436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80</TotalTime>
  <Words>50</Words>
  <Application>Microsoft Office PowerPoint</Application>
  <PresentationFormat>Panorámica</PresentationFormat>
  <Paragraphs>41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Candara</vt:lpstr>
      <vt:lpstr>Gill Sans MT</vt:lpstr>
      <vt:lpstr>Galería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Arturo_Velillero Aguirre</dc:creator>
  <cp:lastModifiedBy>Arturo_Velillero Aguirre</cp:lastModifiedBy>
  <cp:revision>13</cp:revision>
  <dcterms:created xsi:type="dcterms:W3CDTF">2019-05-06T13:05:36Z</dcterms:created>
  <dcterms:modified xsi:type="dcterms:W3CDTF">2019-05-06T15:54:50Z</dcterms:modified>
</cp:coreProperties>
</file>